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7" y="72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32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32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32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3200"/>
              </a:spcBef>
              <a:spcAft>
                <a:spcPts val="32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320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320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320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3200"/>
              </a:spcBef>
              <a:spcAft>
                <a:spcPts val="320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marL="914400" lvl="1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marL="1371600" lvl="2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marL="1828800" lvl="3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marL="2286000" lvl="4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marL="2743200" lvl="5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marL="3200400" lvl="6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marL="3657600" lvl="7" indent="-40640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marL="4114800" lvl="8" indent="-40640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5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2021 EdgeImpulse, Inc.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188275" y="687025"/>
            <a:ext cx="974400" cy="1252800"/>
          </a:xfrm>
          <a:prstGeom prst="rect">
            <a:avLst/>
          </a:prstGeom>
          <a:solidFill>
            <a:srgbClr val="FFF2CC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2340675" y="839425"/>
            <a:ext cx="974400" cy="1252800"/>
          </a:xfrm>
          <a:prstGeom prst="rect">
            <a:avLst/>
          </a:prstGeom>
          <a:solidFill>
            <a:srgbClr val="FFF2CC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2493075" y="991825"/>
            <a:ext cx="974400" cy="1252800"/>
          </a:xfrm>
          <a:prstGeom prst="rect">
            <a:avLst/>
          </a:prstGeom>
          <a:solidFill>
            <a:srgbClr val="FFF2CC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469875" y="313225"/>
            <a:ext cx="1566000" cy="26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WAV</a:t>
            </a:r>
            <a:endParaRPr sz="32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JPG</a:t>
            </a:r>
            <a:endParaRPr sz="32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PNG</a:t>
            </a:r>
            <a:endParaRPr sz="32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CBOR</a:t>
            </a:r>
            <a:endParaRPr sz="320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JSON</a:t>
            </a:r>
            <a:endParaRPr sz="3200"/>
          </a:p>
        </p:txBody>
      </p:sp>
      <p:sp>
        <p:nvSpPr>
          <p:cNvPr id="58" name="Google Shape;58;p13"/>
          <p:cNvSpPr/>
          <p:nvPr/>
        </p:nvSpPr>
        <p:spPr>
          <a:xfrm>
            <a:off x="2645475" y="1144225"/>
            <a:ext cx="974400" cy="1252800"/>
          </a:xfrm>
          <a:prstGeom prst="rect">
            <a:avLst/>
          </a:prstGeom>
          <a:solidFill>
            <a:srgbClr val="FFF2CC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2797875" y="1296625"/>
            <a:ext cx="974400" cy="1252800"/>
          </a:xfrm>
          <a:prstGeom prst="rect">
            <a:avLst/>
          </a:prstGeom>
          <a:solidFill>
            <a:srgbClr val="FFF2CC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dk2"/>
                </a:solidFill>
              </a:rPr>
              <a:t>Files</a:t>
            </a:r>
            <a:endParaRPr sz="2800">
              <a:solidFill>
                <a:schemeClr val="dk2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75925" y="1144225"/>
            <a:ext cx="1377000" cy="275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863" y="7386025"/>
            <a:ext cx="2447374" cy="244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19873" y="7442125"/>
            <a:ext cx="2239074" cy="233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13136" y="3987050"/>
            <a:ext cx="2239074" cy="233517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>
            <a:off x="2295125" y="4165700"/>
            <a:ext cx="1670400" cy="1113900"/>
          </a:xfrm>
          <a:prstGeom prst="roundRect">
            <a:avLst>
              <a:gd name="adj" fmla="val 5076"/>
            </a:avLst>
          </a:prstGeom>
          <a:solidFill>
            <a:srgbClr val="000000"/>
          </a:solidFill>
          <a:ln w="38100" cap="flat" cmpd="sng">
            <a:solidFill>
              <a:srgbClr val="0F2D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00FF00"/>
                </a:solidFill>
              </a:rPr>
              <a:t>&gt;</a:t>
            </a:r>
            <a:endParaRPr sz="3200">
              <a:solidFill>
                <a:srgbClr val="00FF00"/>
              </a:solidFill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850850" y="7610150"/>
            <a:ext cx="3901950" cy="21671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/>
          <p:nvPr/>
        </p:nvSpPr>
        <p:spPr>
          <a:xfrm>
            <a:off x="6727338" y="1393350"/>
            <a:ext cx="4833300" cy="7073700"/>
          </a:xfrm>
          <a:prstGeom prst="rect">
            <a:avLst/>
          </a:prstGeom>
          <a:solidFill>
            <a:srgbClr val="C9DAF8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Edge Impulse service</a:t>
            </a:r>
            <a:endParaRPr sz="3200"/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29675" y="4014850"/>
            <a:ext cx="3228675" cy="36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69698" y="1019548"/>
            <a:ext cx="3748601" cy="37486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3"/>
          <p:cNvCxnSpPr/>
          <p:nvPr/>
        </p:nvCxnSpPr>
        <p:spPr>
          <a:xfrm>
            <a:off x="4123925" y="1879250"/>
            <a:ext cx="3271200" cy="30798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0" name="Google Shape;70;p13"/>
          <p:cNvCxnSpPr/>
          <p:nvPr/>
        </p:nvCxnSpPr>
        <p:spPr>
          <a:xfrm>
            <a:off x="4541550" y="5111450"/>
            <a:ext cx="2853600" cy="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1" name="Google Shape;71;p13"/>
          <p:cNvCxnSpPr/>
          <p:nvPr/>
        </p:nvCxnSpPr>
        <p:spPr>
          <a:xfrm rot="10800000" flipH="1">
            <a:off x="5846600" y="5263750"/>
            <a:ext cx="1548600" cy="21315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2" name="Google Shape;72;p13"/>
          <p:cNvCxnSpPr/>
          <p:nvPr/>
        </p:nvCxnSpPr>
        <p:spPr>
          <a:xfrm flipH="1">
            <a:off x="10904900" y="3393100"/>
            <a:ext cx="4285800" cy="15660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3" name="Google Shape;73;p13"/>
          <p:cNvCxnSpPr/>
          <p:nvPr/>
        </p:nvCxnSpPr>
        <p:spPr>
          <a:xfrm rot="10800000">
            <a:off x="10904875" y="5111375"/>
            <a:ext cx="3276600" cy="33105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4" name="Google Shape;74;p13"/>
          <p:cNvCxnSpPr/>
          <p:nvPr/>
        </p:nvCxnSpPr>
        <p:spPr>
          <a:xfrm>
            <a:off x="2797875" y="8421875"/>
            <a:ext cx="879300" cy="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5" name="Google Shape;75;p13"/>
          <p:cNvSpPr/>
          <p:nvPr/>
        </p:nvSpPr>
        <p:spPr>
          <a:xfrm>
            <a:off x="14668125" y="839425"/>
            <a:ext cx="2712600" cy="3310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3"/>
          <p:cNvSpPr/>
          <p:nvPr/>
        </p:nvSpPr>
        <p:spPr>
          <a:xfrm>
            <a:off x="292225" y="7024775"/>
            <a:ext cx="5820000" cy="3079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Footer Placeholder 2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/>
              <a:t>© 2021 EdgeImpulse, Inc.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sgmustadio</dc:creator>
  <cp:lastModifiedBy>Shawn Hymel</cp:lastModifiedBy>
  <cp:revision>1</cp:revision>
  <dcterms:modified xsi:type="dcterms:W3CDTF">2022-04-20T20:18:43Z</dcterms:modified>
</cp:coreProperties>
</file>